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F0BA-B5E0-4C58-901F-D83716576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86A161-81ED-462F-A438-1FDB4071D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FB55E-0C61-4EB2-9BB4-655D7E3CB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D7930-6D43-4C72-92A2-DFF0E272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2CA97-99B2-4D60-8585-245FD73A2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629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7C677-B268-4DA1-B849-F5942AA5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785290-1C00-4F10-B813-8B6EF1A2D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CB9F3-FFAB-46AB-A08C-87AF9564C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BF742-B495-4CA7-A53C-D41FAB2E6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A02A8-6AA8-4FD7-9D4F-57B302CBE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664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12B54-7282-4BED-870C-89E11EEBE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6EF53F-1231-4FBA-BDBA-99C83C1BA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F20B-73B4-46CD-90C1-637E28D61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62020-B41C-48BD-BF5F-D52877E6E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09A49-FE93-4E21-A0B4-245218C14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611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94EE-94FA-44A4-97CE-843752665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2617F-F191-4DF9-95FF-7490E0370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3829F-0ACA-401D-8F61-0946F9F66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77B2-D22F-4EA1-AEC7-2CB283606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DC4C4-0015-4DF9-8301-2E6B81D32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725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13772-6C0D-4E3F-8FD9-E5B855B01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33EAD-7808-42E3-B126-9C21F52B5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B59CC-725F-41C3-8497-FE9C32C2B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E5D0D-7DD7-43DF-BACE-427F03BA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E1B5E-5DC5-4B27-BF0E-9D42B896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66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34D8D-5AE2-41A7-9800-565FE3929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BDB1C-EC75-445F-A984-08771FA217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271A2-01CF-450F-9387-575A4E09D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59E4B-3B00-4127-A7D5-EE47B371D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DD239-BB7A-4313-B5D5-66D7BA094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A248A-2F5A-482D-9B04-3EE92A17D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82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D5B45-AE60-463B-B642-8F1A6DE4B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AFCA7-5125-40B4-A277-194AA51A3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BCF47-0802-496B-A439-7D44536D8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F2717-4AA7-47B9-BAC5-297523B3B5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6E6AA0-D4DD-4130-9EC9-C8A7E24A65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EF8984-9FB5-427E-96BF-0A608DBB8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1E42CB-C3C1-4008-9667-CA1302A9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9FD6D7-FD08-40FC-9CB6-E337F560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198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46688-04B3-4FB4-9928-D5BD2F085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0256F6-8C82-44C8-9F3A-4B23E47AE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960C77-06F9-45C7-A5FB-759ED4A93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E6ACF-5163-4E3A-985A-AFA21F60D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202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420D4B-F5D0-4037-9346-F83EF980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180405-B10C-4EBF-8FBF-CBCD9A22F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D35F8-06E8-4B57-BD1A-C29F55EBD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015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AEA11-48CE-42A7-AECA-A1BEBB4A8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89A85-FBD2-4FA6-A042-F758A87F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933F3A-446B-409D-8DAA-7EBC5AE4A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F3EF1-5158-4ED7-AF61-ECA72D16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0717D-0226-4C1A-B004-5261B1470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894D0-723D-4D03-BC3B-D6281D11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7676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5C134-8D45-4EA7-A84A-4C0470FFC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F2A082-D890-4420-8ACC-ADA138C4A6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3198B0-32C1-4B57-B85D-EBE3E1BEC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1D3E7C-146E-4CFC-B682-EEC536A7B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CE517-9997-430C-BCCA-30EED9A79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193E5-3E3F-4421-9B6A-20138B64B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144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1CA5FD-9D01-41D9-A32C-0FB7AE88C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EB6075-4E9C-4A07-B845-D2895F866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94829-DB8E-41C6-A855-CA806D7D5A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58A69-9E85-45A9-9682-7ADAB3C03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C8EA0-68FE-414B-890F-4FB2B2E48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285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F66F4C-E9A5-4E50-ACCB-608783C8F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19" y="62144"/>
            <a:ext cx="12150381" cy="65598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940FFC-E962-4697-A303-7E194A375416}"/>
              </a:ext>
            </a:extLst>
          </p:cNvPr>
          <p:cNvSpPr txBox="1"/>
          <p:nvPr/>
        </p:nvSpPr>
        <p:spPr>
          <a:xfrm>
            <a:off x="4946206" y="2985234"/>
            <a:ext cx="234120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40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781.1</a:t>
            </a:r>
            <a:endParaRPr lang="he-IL" sz="40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he-IL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מיליוני ₪ </a:t>
            </a:r>
          </a:p>
        </p:txBody>
      </p:sp>
    </p:spTree>
    <p:extLst>
      <p:ext uri="{BB962C8B-B14F-4D97-AF65-F5344CB8AC3E}">
        <p14:creationId xmlns:p14="http://schemas.microsoft.com/office/powerpoint/2010/main" val="200031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AEA56A-F969-49A8-9F0F-378A6FD9A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218" y="1182666"/>
            <a:ext cx="5763563" cy="449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50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Yaniv Cohen Shabtai</dc:creator>
  <cp:lastModifiedBy>Harel Turgeman</cp:lastModifiedBy>
  <cp:revision>5</cp:revision>
  <dcterms:created xsi:type="dcterms:W3CDTF">2018-11-20T14:08:04Z</dcterms:created>
  <dcterms:modified xsi:type="dcterms:W3CDTF">2020-01-16T15:44:58Z</dcterms:modified>
</cp:coreProperties>
</file>